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73" r:id="rId4"/>
    <p:sldId id="275" r:id="rId5"/>
    <p:sldId id="278" r:id="rId6"/>
    <p:sldId id="276" r:id="rId7"/>
    <p:sldId id="277" r:id="rId8"/>
    <p:sldId id="274" r:id="rId9"/>
    <p:sldId id="279" r:id="rId10"/>
    <p:sldId id="272" r:id="rId11"/>
    <p:sldId id="269" r:id="rId12"/>
    <p:sldId id="270" r:id="rId13"/>
    <p:sldId id="271" r:id="rId14"/>
    <p:sldId id="267" r:id="rId15"/>
    <p:sldId id="265" r:id="rId16"/>
    <p:sldId id="268" r:id="rId17"/>
    <p:sldId id="260" r:id="rId18"/>
    <p:sldId id="264" r:id="rId19"/>
    <p:sldId id="261" r:id="rId20"/>
    <p:sldId id="262" r:id="rId21"/>
    <p:sldId id="266" r:id="rId22"/>
    <p:sldId id="258" r:id="rId23"/>
    <p:sldId id="263" r:id="rId24"/>
    <p:sldId id="259" r:id="rId25"/>
    <p:sldId id="257" r:id="rId26"/>
    <p:sldId id="291" r:id="rId27"/>
    <p:sldId id="285" r:id="rId28"/>
    <p:sldId id="283" r:id="rId29"/>
    <p:sldId id="284" r:id="rId30"/>
    <p:sldId id="282" r:id="rId31"/>
    <p:sldId id="286" r:id="rId32"/>
    <p:sldId id="287" r:id="rId33"/>
    <p:sldId id="288" r:id="rId34"/>
    <p:sldId id="289" r:id="rId35"/>
    <p:sldId id="281" r:id="rId36"/>
    <p:sldId id="280" r:id="rId37"/>
    <p:sldId id="292" r:id="rId38"/>
    <p:sldId id="293" r:id="rId39"/>
    <p:sldId id="295" r:id="rId4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2" autoAdjust="0"/>
    <p:restoredTop sz="94660"/>
  </p:normalViewPr>
  <p:slideViewPr>
    <p:cSldViewPr>
      <p:cViewPr varScale="1">
        <p:scale>
          <a:sx n="72" d="100"/>
          <a:sy n="72" d="100"/>
        </p:scale>
        <p:origin x="-4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D43B-36F1-49F5-BFFD-657508A2BF49}" type="datetimeFigureOut">
              <a:rPr lang="fr-FR" smtClean="0"/>
              <a:pPr/>
              <a:t>03/02/2014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7690-05D6-4C62-88B3-9DC8398DF60F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advClick="0"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D43B-36F1-49F5-BFFD-657508A2BF49}" type="datetimeFigureOut">
              <a:rPr lang="fr-FR" smtClean="0"/>
              <a:pPr/>
              <a:t>03/02/2014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7690-05D6-4C62-88B3-9DC8398DF60F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advClick="0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D43B-36F1-49F5-BFFD-657508A2BF49}" type="datetimeFigureOut">
              <a:rPr lang="fr-FR" smtClean="0"/>
              <a:pPr/>
              <a:t>03/02/2014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7690-05D6-4C62-88B3-9DC8398DF60F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advClick="0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D43B-36F1-49F5-BFFD-657508A2BF49}" type="datetimeFigureOut">
              <a:rPr lang="fr-FR" smtClean="0"/>
              <a:pPr/>
              <a:t>03/02/2014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7690-05D6-4C62-88B3-9DC8398DF60F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advClick="0"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D43B-36F1-49F5-BFFD-657508A2BF49}" type="datetimeFigureOut">
              <a:rPr lang="fr-FR" smtClean="0"/>
              <a:pPr/>
              <a:t>03/02/2014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7690-05D6-4C62-88B3-9DC8398DF60F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advClick="0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D43B-36F1-49F5-BFFD-657508A2BF49}" type="datetimeFigureOut">
              <a:rPr lang="fr-FR" smtClean="0"/>
              <a:pPr/>
              <a:t>03/02/2014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7690-05D6-4C62-88B3-9DC8398DF60F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advClick="0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D43B-36F1-49F5-BFFD-657508A2BF49}" type="datetimeFigureOut">
              <a:rPr lang="fr-FR" smtClean="0"/>
              <a:pPr/>
              <a:t>03/02/2014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7690-05D6-4C62-88B3-9DC8398DF60F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advClick="0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D43B-36F1-49F5-BFFD-657508A2BF49}" type="datetimeFigureOut">
              <a:rPr lang="fr-FR" smtClean="0"/>
              <a:pPr/>
              <a:t>03/02/2014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7690-05D6-4C62-88B3-9DC8398DF60F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advClick="0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D43B-36F1-49F5-BFFD-657508A2BF49}" type="datetimeFigureOut">
              <a:rPr lang="fr-FR" smtClean="0"/>
              <a:pPr/>
              <a:t>03/02/2014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7690-05D6-4C62-88B3-9DC8398DF60F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advClick="0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D43B-36F1-49F5-BFFD-657508A2BF49}" type="datetimeFigureOut">
              <a:rPr lang="fr-FR" smtClean="0"/>
              <a:pPr/>
              <a:t>03/02/2014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7690-05D6-4C62-88B3-9DC8398DF60F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advClick="0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D43B-36F1-49F5-BFFD-657508A2BF49}" type="datetimeFigureOut">
              <a:rPr lang="fr-FR" smtClean="0"/>
              <a:pPr/>
              <a:t>03/02/2014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7690-05D6-4C62-88B3-9DC8398DF60F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advClick="0"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1D43B-36F1-49F5-BFFD-657508A2BF49}" type="datetimeFigureOut">
              <a:rPr lang="fr-FR" smtClean="0"/>
              <a:pPr/>
              <a:t>03/02/2014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C7690-05D6-4C62-88B3-9DC8398DF60F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3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ve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00608" y="-675456"/>
            <a:ext cx="14158735" cy="959572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23528" y="404664"/>
            <a:ext cx="4481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</a:rPr>
              <a:t>TROIS SOUCHES   </a:t>
            </a:r>
            <a:r>
              <a:rPr lang="fr-FR" sz="3600" b="1" dirty="0" smtClean="0">
                <a:solidFill>
                  <a:srgbClr val="00B0F0"/>
                </a:solidFill>
              </a:rPr>
              <a:t>1986</a:t>
            </a:r>
            <a:endParaRPr lang="fr-FR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ave0028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4157090" y="0"/>
            <a:ext cx="4879405" cy="6669360"/>
          </a:xfrm>
          <a:prstGeom prst="rect">
            <a:avLst/>
          </a:prstGeom>
        </p:spPr>
      </p:pic>
      <p:pic>
        <p:nvPicPr>
          <p:cNvPr id="4" name="Image 3" descr="Save0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139952" cy="6741368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ve0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0"/>
            <a:ext cx="4608511" cy="6741367"/>
          </a:xfrm>
          <a:prstGeom prst="rect">
            <a:avLst/>
          </a:prstGeom>
        </p:spPr>
      </p:pic>
      <p:pic>
        <p:nvPicPr>
          <p:cNvPr id="3" name="Image 2" descr="Save0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248472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ave0024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4542090" y="0"/>
            <a:ext cx="4601910" cy="6858000"/>
          </a:xfrm>
          <a:prstGeom prst="rect">
            <a:avLst/>
          </a:prstGeom>
        </p:spPr>
      </p:pic>
      <p:pic>
        <p:nvPicPr>
          <p:cNvPr id="4" name="Image 3" descr="Save0025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4427984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ve0026.JPG"/>
          <p:cNvPicPr>
            <a:picLocks noChangeAspect="1"/>
          </p:cNvPicPr>
          <p:nvPr/>
        </p:nvPicPr>
        <p:blipFill>
          <a:blip r:embed="rId2" cstate="print">
            <a:lum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39552" y="332656"/>
            <a:ext cx="4415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Les étroitures avant  la venue des spécialistes du tic-boum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ve0021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107504" y="116632"/>
            <a:ext cx="8784975" cy="6552727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ve0014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4184522" y="188640"/>
            <a:ext cx="4491934" cy="6408712"/>
          </a:xfrm>
          <a:prstGeom prst="rect">
            <a:avLst/>
          </a:prstGeom>
        </p:spPr>
      </p:pic>
      <p:pic>
        <p:nvPicPr>
          <p:cNvPr id="3" name="Image 2" descr="Save0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88640"/>
            <a:ext cx="3816424" cy="6552728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ve0019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67544" y="404664"/>
            <a:ext cx="2887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Grand puits a la sortie des étroitures 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ave0007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0" y="-78831"/>
            <a:ext cx="9676707" cy="6936831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ave0013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 rot="10800000"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39552" y="620688"/>
            <a:ext cx="1238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 </a:t>
            </a:r>
            <a:r>
              <a:rPr lang="fr-FR" sz="1600" dirty="0" smtClean="0">
                <a:solidFill>
                  <a:schemeClr val="bg1"/>
                </a:solidFill>
              </a:rPr>
              <a:t>La déviation</a:t>
            </a:r>
            <a:endParaRPr lang="fr-FR" sz="1600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ve0009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Save0040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4932040" y="188640"/>
            <a:ext cx="4017640" cy="6552728"/>
          </a:xfrm>
          <a:prstGeom prst="rect">
            <a:avLst/>
          </a:prstGeom>
        </p:spPr>
      </p:pic>
      <p:pic>
        <p:nvPicPr>
          <p:cNvPr id="13" name="Image 12" descr="Save0038.JPG"/>
          <p:cNvPicPr>
            <a:picLocks noChangeAspect="1"/>
          </p:cNvPicPr>
          <p:nvPr/>
        </p:nvPicPr>
        <p:blipFill>
          <a:blip r:embed="rId3" cstate="print">
            <a:lum bright="30000" contrast="10000"/>
          </a:blip>
          <a:stretch>
            <a:fillRect/>
          </a:stretch>
        </p:blipFill>
        <p:spPr>
          <a:xfrm>
            <a:off x="251520" y="116632"/>
            <a:ext cx="4536504" cy="6552728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ve0010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-252536" y="0"/>
            <a:ext cx="9396535" cy="6857999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ve0015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ve0004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 rot="10800000">
            <a:off x="-324544" y="0"/>
            <a:ext cx="9865095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11560" y="548680"/>
            <a:ext cx="526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Salle</a:t>
            </a:r>
            <a:endParaRPr lang="fr-FR" sz="1400" dirty="0"/>
          </a:p>
        </p:txBody>
      </p:sp>
      <p:sp>
        <p:nvSpPr>
          <p:cNvPr id="5" name="ZoneTexte 4"/>
          <p:cNvSpPr txBox="1"/>
          <p:nvPr/>
        </p:nvSpPr>
        <p:spPr>
          <a:xfrm>
            <a:off x="395536" y="620688"/>
            <a:ext cx="1452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Salle du silence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300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ave0011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95536" y="476672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Le triple y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3000">
    <p:zoom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ve0005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4716016" y="116632"/>
            <a:ext cx="4233664" cy="6552728"/>
          </a:xfrm>
          <a:prstGeom prst="rect">
            <a:avLst/>
          </a:prstGeom>
        </p:spPr>
      </p:pic>
      <p:pic>
        <p:nvPicPr>
          <p:cNvPr id="3" name="Image 2" descr="Save0006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251520" y="116632"/>
            <a:ext cx="4392488" cy="6741368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ave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187624" y="764704"/>
            <a:ext cx="3145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Le méandre avant la salle du balcon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Save0002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55576" y="620688"/>
            <a:ext cx="5183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Salle du balcon, la galerie  donnant  accès au réseau a James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ve0057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ve00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27584" y="620688"/>
            <a:ext cx="2175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Salle des sapins d’argile.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3000">
    <p:pull dir="l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ve0056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ve0032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4644008" y="188640"/>
            <a:ext cx="4305672" cy="6552728"/>
          </a:xfrm>
          <a:prstGeom prst="rect">
            <a:avLst/>
          </a:prstGeom>
        </p:spPr>
      </p:pic>
      <p:pic>
        <p:nvPicPr>
          <p:cNvPr id="4" name="Image 3" descr="Save01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4392488" cy="662473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23528" y="332656"/>
            <a:ext cx="4223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Groupe électrogène  monté par pascal par le pas du roc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ve0071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-180528" y="0"/>
            <a:ext cx="9324528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ve0060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4860032" y="116632"/>
            <a:ext cx="4142608" cy="6624736"/>
          </a:xfrm>
          <a:prstGeom prst="rect">
            <a:avLst/>
          </a:prstGeom>
        </p:spPr>
      </p:pic>
      <p:pic>
        <p:nvPicPr>
          <p:cNvPr id="3" name="Image 2" descr="Save0061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179512" y="188640"/>
            <a:ext cx="4608512" cy="6552728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ve0064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4644008" y="116632"/>
            <a:ext cx="4323404" cy="6552728"/>
          </a:xfrm>
          <a:prstGeom prst="rect">
            <a:avLst/>
          </a:prstGeom>
        </p:spPr>
      </p:pic>
      <p:pic>
        <p:nvPicPr>
          <p:cNvPr id="3" name="Image 2" descr="Save0066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179512" y="188640"/>
            <a:ext cx="4216642" cy="6408712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ve0063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4211960" y="2996952"/>
            <a:ext cx="4799088" cy="3657600"/>
          </a:xfrm>
          <a:prstGeom prst="rect">
            <a:avLst/>
          </a:prstGeom>
        </p:spPr>
      </p:pic>
      <p:pic>
        <p:nvPicPr>
          <p:cNvPr id="3" name="Image 2" descr="Save0072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4139952" y="116632"/>
            <a:ext cx="4830347" cy="2836912"/>
          </a:xfrm>
          <a:prstGeom prst="rect">
            <a:avLst/>
          </a:prstGeom>
        </p:spPr>
      </p:pic>
      <p:pic>
        <p:nvPicPr>
          <p:cNvPr id="6" name="Image 5" descr="Save0122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107504" y="188640"/>
            <a:ext cx="3960440" cy="6336704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ave0123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179512" y="116632"/>
            <a:ext cx="3960440" cy="6552728"/>
          </a:xfrm>
          <a:prstGeom prst="rect">
            <a:avLst/>
          </a:prstGeom>
        </p:spPr>
      </p:pic>
      <p:pic>
        <p:nvPicPr>
          <p:cNvPr id="9" name="Image 8" descr="Save0124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4355976" y="188640"/>
            <a:ext cx="4521696" cy="6552728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ve0085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ave0037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ve0079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932040" y="476672"/>
            <a:ext cx="21745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Descente du pas du roc.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ve0081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83568" y="404664"/>
            <a:ext cx="1042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Le pierrier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ve0035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179512" y="188640"/>
            <a:ext cx="8784976" cy="655272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83568" y="476672"/>
            <a:ext cx="50436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C’est au vu de la chaleur  que  </a:t>
            </a:r>
            <a:r>
              <a:rPr lang="fr-FR" sz="1400" dirty="0" err="1" smtClean="0">
                <a:solidFill>
                  <a:schemeClr val="bg1"/>
                </a:solidFill>
              </a:rPr>
              <a:t>jpp</a:t>
            </a:r>
            <a:r>
              <a:rPr lang="fr-FR" sz="1400" dirty="0" smtClean="0">
                <a:solidFill>
                  <a:schemeClr val="bg1"/>
                </a:solidFill>
              </a:rPr>
              <a:t> décide de construire une cabane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3000">
    <p:wheel spokes="2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ve0083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ve00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20" y="0"/>
            <a:ext cx="9504040" cy="6858000"/>
          </a:xfrm>
          <a:prstGeom prst="rect">
            <a:avLst/>
          </a:prstGeom>
        </p:spPr>
      </p:pic>
      <p:pic>
        <p:nvPicPr>
          <p:cNvPr id="4" name="Image 3" descr="Save00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1371600"/>
            <a:ext cx="3723132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ve00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ve01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116632"/>
            <a:ext cx="4017640" cy="6624736"/>
          </a:xfrm>
          <a:prstGeom prst="rect">
            <a:avLst/>
          </a:prstGeom>
        </p:spPr>
      </p:pic>
      <p:pic>
        <p:nvPicPr>
          <p:cNvPr id="3" name="Image 2" descr="Save00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4536504" cy="6624736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ve0111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84</Words>
  <Application>Microsoft Office PowerPoint</Application>
  <PresentationFormat>Affichage à l'écran (4:3)</PresentationFormat>
  <Paragraphs>14</Paragraphs>
  <Slides>39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0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james</dc:creator>
  <cp:lastModifiedBy>james</cp:lastModifiedBy>
  <cp:revision>23</cp:revision>
  <dcterms:created xsi:type="dcterms:W3CDTF">2012-12-18T16:37:37Z</dcterms:created>
  <dcterms:modified xsi:type="dcterms:W3CDTF">2014-02-03T14:15:18Z</dcterms:modified>
</cp:coreProperties>
</file>